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90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06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10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07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84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16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4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0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07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74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83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68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79330" y="587727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dermal lymphatic endothelial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HDLEC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) using a Biotin-conjugated mouse anti-human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Podoplanin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946851" y="946655"/>
            <a:ext cx="32367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Podoplanin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101-MBi40)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00" y="1565297"/>
            <a:ext cx="2005013" cy="421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6599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13</cp:revision>
  <dcterms:created xsi:type="dcterms:W3CDTF">2013-10-18T08:13:29Z</dcterms:created>
  <dcterms:modified xsi:type="dcterms:W3CDTF">2015-03-17T13:38:18Z</dcterms:modified>
</cp:coreProperties>
</file>